
<file path=[Content_Types].xml><?xml version="1.0" encoding="utf-8"?>
<Types xmlns="http://schemas.openxmlformats.org/package/2006/content-types">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DAGwc9vebM0</dc:identifier>
  <dcterms:modified xsi:type="dcterms:W3CDTF">2011-08-01T06:04:30Z</dcterms:modified>
  <cp:revision>1</cp:revision>
  <dc:title>First, the system takes patient facts such as symptoms, risk factors, and lab results. Then it applies medical rules. If rules fire, they increase the certainty score of diseases. Finally, the sys.pdf</dc:title>
</cp:coreProperties>
</file>